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6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F02A-0C80-4CE7-A7A0-04C711F7680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89C7-2D91-448A-9600-252085EE6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F02A-0C80-4CE7-A7A0-04C711F7680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89C7-2D91-448A-9600-252085EE6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F02A-0C80-4CE7-A7A0-04C711F7680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89C7-2D91-448A-9600-252085EE6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F02A-0C80-4CE7-A7A0-04C711F7680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89C7-2D91-448A-9600-252085EE6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F02A-0C80-4CE7-A7A0-04C711F7680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89C7-2D91-448A-9600-252085EE6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F02A-0C80-4CE7-A7A0-04C711F7680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89C7-2D91-448A-9600-252085EE6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F02A-0C80-4CE7-A7A0-04C711F7680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89C7-2D91-448A-9600-252085EE6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F02A-0C80-4CE7-A7A0-04C711F7680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89C7-2D91-448A-9600-252085EE6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F02A-0C80-4CE7-A7A0-04C711F7680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89C7-2D91-448A-9600-252085EE6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F02A-0C80-4CE7-A7A0-04C711F7680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89C7-2D91-448A-9600-252085EE6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F02A-0C80-4CE7-A7A0-04C711F7680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89C7-2D91-448A-9600-252085EE6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2F02A-0C80-4CE7-A7A0-04C711F7680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689C7-2D91-448A-9600-252085EE6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8204448" cy="21156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Методическая разработка занятия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200" dirty="0" smtClean="0"/>
              <a:t>«Подключение </a:t>
            </a:r>
            <a:r>
              <a:rPr lang="ru-RU" sz="3200" dirty="0"/>
              <a:t>биполярных шаговых двигателей к </a:t>
            </a:r>
            <a:r>
              <a:rPr lang="en-US" sz="3200" dirty="0"/>
              <a:t>Arduino </a:t>
            </a:r>
            <a:r>
              <a:rPr lang="ru-RU" sz="3200" dirty="0" smtClean="0"/>
              <a:t>с </a:t>
            </a:r>
            <a:r>
              <a:rPr lang="ru-RU" sz="3200" dirty="0"/>
              <a:t>помощью </a:t>
            </a:r>
            <a:r>
              <a:rPr lang="ru-RU" sz="3200" dirty="0" smtClean="0"/>
              <a:t>драйвера </a:t>
            </a:r>
            <a:r>
              <a:rPr lang="en-US" sz="3200" dirty="0"/>
              <a:t>L</a:t>
            </a:r>
            <a:r>
              <a:rPr lang="ru-RU" sz="3200" dirty="0"/>
              <a:t>298</a:t>
            </a:r>
            <a:r>
              <a:rPr lang="en-US" sz="3200" dirty="0" smtClean="0"/>
              <a:t>N</a:t>
            </a:r>
            <a:r>
              <a:rPr lang="ru-RU" sz="3200" dirty="0" smtClean="0"/>
              <a:t>» </a:t>
            </a:r>
            <a:br>
              <a:rPr lang="ru-RU" sz="3200" dirty="0" smtClean="0"/>
            </a:br>
            <a:r>
              <a:rPr lang="ru-RU" sz="3200" dirty="0" smtClean="0"/>
              <a:t>в рамках деятельности школьного </a:t>
            </a:r>
            <a:r>
              <a:rPr lang="ru-RU" sz="3200" dirty="0"/>
              <a:t>кружка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"Робототехника с </a:t>
            </a:r>
            <a:r>
              <a:rPr lang="en-US" sz="3200" dirty="0" smtClean="0"/>
              <a:t>Arduino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Разработал: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Григорьев Иван Николаевич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учитель информатики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МКОУ «Михайловская СОШ №1»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9672" y="404664"/>
          <a:ext cx="5861561" cy="630936"/>
        </p:xfrm>
        <a:graphic>
          <a:graphicData uri="http://schemas.openxmlformats.org/drawingml/2006/table">
            <a:tbl>
              <a:tblPr/>
              <a:tblGrid>
                <a:gridCol w="1107884"/>
                <a:gridCol w="475367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Муниципальное казённое общеобразовательное учреждение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«Михайловская средняя общеобразовательная школа №1»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Михайловского района Алтайского края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265" name="Рисунок 2" descr="logo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884238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188640"/>
            <a:ext cx="8229600" cy="6480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4508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Деятельность по созданию станка с ЧПУ настолько увлекла учащихся, что в начале второй четверти устройство оказалось почти готово.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:\Работа\ИКТО-2016\DSC01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3240360" cy="4320480"/>
          </a:xfrm>
          <a:prstGeom prst="rect">
            <a:avLst/>
          </a:prstGeom>
          <a:noFill/>
        </p:spPr>
      </p:pic>
      <p:pic>
        <p:nvPicPr>
          <p:cNvPr id="2052" name="Picture 4" descr="D:\Работа\ИКТО-2016\DSC01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08920"/>
            <a:ext cx="2689528" cy="3586037"/>
          </a:xfrm>
          <a:prstGeom prst="rect">
            <a:avLst/>
          </a:prstGeom>
          <a:noFill/>
        </p:spPr>
      </p:pic>
      <p:pic>
        <p:nvPicPr>
          <p:cNvPr id="2051" name="Picture 3" descr="D:\Работа\ИКТО-2016\DSC01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252869"/>
            <a:ext cx="3240360" cy="4320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188640"/>
            <a:ext cx="8229600" cy="64807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Общая стоимость этого проекта составила три с небольшим тысячи рублей, не считая прямошлифовальной машинки, которую мы используем в качестве рабочего фрезерно-гравировального инструмента станка. Эту машинку нам подарил спонсор, которого мы удивили результатами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проекта.</a:t>
            </a:r>
          </a:p>
          <a:p>
            <a:pPr marL="0" marR="0" lvl="0" indent="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aseline="0" dirty="0" smtClean="0"/>
              <a:t>Сейчас</a:t>
            </a:r>
            <a:r>
              <a:rPr lang="ru-RU" sz="3200" dirty="0" smtClean="0"/>
              <a:t> наш станок проходит тестирование. Ребята пробуют на нем рисовать выпиливать поделки. </a:t>
            </a:r>
          </a:p>
          <a:p>
            <a:pPr marL="0" marR="0" lvl="0" indent="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После тестирования мы сделаем защитный каркас соберем всю электронику в отдельный блок и установим на постоянное место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работы.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85000" lnSpcReduction="10000"/>
          </a:bodyPr>
          <a:lstStyle/>
          <a:p>
            <a:pPr marL="0" indent="450850" algn="just">
              <a:buNone/>
            </a:pPr>
            <a:r>
              <a:rPr lang="ru-RU" dirty="0" smtClean="0"/>
              <a:t>Да, занятия этого первого года деятельности в кружковой работе по предложенному планированию не позволят учащимся изучить все тонкости программирования </a:t>
            </a:r>
            <a:r>
              <a:rPr lang="en-US" dirty="0" smtClean="0"/>
              <a:t>Arduino</a:t>
            </a:r>
            <a:r>
              <a:rPr lang="ru-RU" dirty="0" smtClean="0"/>
              <a:t>. Но они привьют учащимся навыки самостоятельной работы над проектом и стремление добиваться поставленных целей, покажут истинную ценность продуктов труда, сделанных своими руками.</a:t>
            </a:r>
          </a:p>
          <a:p>
            <a:pPr marL="0" indent="450850" algn="just">
              <a:buNone/>
            </a:pPr>
            <a:r>
              <a:rPr lang="ru-RU" dirty="0" smtClean="0"/>
              <a:t>Станок с ЧПУ и 3</a:t>
            </a:r>
            <a:r>
              <a:rPr lang="en-US" dirty="0" smtClean="0"/>
              <a:t>D </a:t>
            </a:r>
            <a:r>
              <a:rPr lang="ru-RU" dirty="0" smtClean="0"/>
              <a:t>принтер сделают дальнейшую работу в кружке еще интереснее и плодотворнее, так как многие детали для новых проектов уже не нужно будет искать или покупать в магазинах. </a:t>
            </a:r>
          </a:p>
          <a:p>
            <a:pPr marL="0" indent="450850" algn="just">
              <a:buNone/>
            </a:pPr>
            <a:r>
              <a:rPr lang="ru-RU" b="1" dirty="0" smtClean="0"/>
              <a:t>Мы сделаем их сами!</a:t>
            </a:r>
          </a:p>
          <a:p>
            <a:pPr marL="0" indent="45085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Пояснительная записка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400600"/>
          </a:xfrm>
        </p:spPr>
        <p:txBody>
          <a:bodyPr>
            <a:normAutofit fontScale="70000" lnSpcReduction="20000"/>
          </a:bodyPr>
          <a:lstStyle/>
          <a:p>
            <a:pPr marL="0" indent="447675" algn="just">
              <a:buNone/>
            </a:pPr>
            <a:r>
              <a:rPr lang="ru-RU" dirty="0" smtClean="0"/>
              <a:t>Школьный робототехнический кружок в 2016-2017 учебном году разделился на два направления: </a:t>
            </a:r>
            <a:r>
              <a:rPr lang="en-US" dirty="0" smtClean="0"/>
              <a:t>Lego </a:t>
            </a:r>
            <a:r>
              <a:rPr lang="ru-RU" dirty="0" smtClean="0"/>
              <a:t>и </a:t>
            </a:r>
            <a:r>
              <a:rPr lang="en-US" dirty="0" smtClean="0"/>
              <a:t>Arduino</a:t>
            </a:r>
            <a:r>
              <a:rPr lang="ru-RU" dirty="0" smtClean="0"/>
              <a:t>. Занятия направления </a:t>
            </a:r>
            <a:r>
              <a:rPr lang="en-US" dirty="0" smtClean="0"/>
              <a:t>Arduino </a:t>
            </a:r>
            <a:r>
              <a:rPr lang="ru-RU" dirty="0" smtClean="0"/>
              <a:t>осуществляются в соответствии с </a:t>
            </a:r>
            <a:r>
              <a:rPr lang="ru-RU" dirty="0" smtClean="0"/>
              <a:t>учебно-методической </a:t>
            </a:r>
            <a:r>
              <a:rPr lang="ru-RU" dirty="0" smtClean="0"/>
              <a:t>разработкой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/>
              <a:t>«Организация </a:t>
            </a:r>
            <a:r>
              <a:rPr lang="ru-RU" b="1" i="1" dirty="0"/>
              <a:t>школьного кружка "Робототехника" на базе контроллера </a:t>
            </a:r>
            <a:r>
              <a:rPr lang="en-US" b="1" i="1" dirty="0"/>
              <a:t>Arduino</a:t>
            </a:r>
            <a:r>
              <a:rPr lang="ru-RU" b="1" i="1" dirty="0"/>
              <a:t> в формате </a:t>
            </a:r>
            <a:r>
              <a:rPr lang="en-US" b="1" i="1" dirty="0" smtClean="0"/>
              <a:t>DIY</a:t>
            </a:r>
            <a:r>
              <a:rPr lang="ru-RU" b="1" i="1" dirty="0" smtClean="0"/>
              <a:t>-проектов</a:t>
            </a:r>
            <a:r>
              <a:rPr lang="ru-RU" i="1" dirty="0" smtClean="0"/>
              <a:t>»</a:t>
            </a:r>
          </a:p>
          <a:p>
            <a:pPr marL="0" indent="450850" algn="just">
              <a:buNone/>
            </a:pPr>
            <a:r>
              <a:rPr lang="ru-RU" dirty="0" smtClean="0"/>
              <a:t>Основной идеей этой разработки является построение работы кружка «Робототехника» в соответствии с этапами разработки одного или нескольких </a:t>
            </a:r>
            <a:r>
              <a:rPr lang="en-US" dirty="0" smtClean="0"/>
              <a:t>DIY</a:t>
            </a:r>
            <a:r>
              <a:rPr lang="ru-RU" dirty="0" smtClean="0"/>
              <a:t>-проектов с использованием контроллера </a:t>
            </a:r>
            <a:r>
              <a:rPr lang="en-US" dirty="0" smtClean="0"/>
              <a:t>Arduino</a:t>
            </a:r>
            <a:r>
              <a:rPr lang="ru-RU" dirty="0" smtClean="0"/>
              <a:t>.</a:t>
            </a:r>
          </a:p>
          <a:p>
            <a:pPr marL="0" indent="450850" algn="just">
              <a:buNone/>
            </a:pPr>
            <a:r>
              <a:rPr lang="ru-RU" dirty="0" smtClean="0"/>
              <a:t>Каждый этап такого проекта - это решение проблемных ситуаций на пути к достижению планируемого результата.</a:t>
            </a:r>
          </a:p>
          <a:p>
            <a:pPr marL="0" lvl="0" indent="450850" algn="just">
              <a:buNone/>
            </a:pPr>
            <a:r>
              <a:rPr lang="ru-RU" dirty="0" smtClean="0"/>
              <a:t>В качестве </a:t>
            </a:r>
            <a:r>
              <a:rPr lang="ru-RU" dirty="0" smtClean="0"/>
              <a:t>основных проектов текущего года </a:t>
            </a:r>
            <a:r>
              <a:rPr lang="ru-RU" dirty="0" smtClean="0"/>
              <a:t>работы школьного робототехнического кружка организованного по принципу </a:t>
            </a:r>
            <a:r>
              <a:rPr lang="en-US" dirty="0" smtClean="0"/>
              <a:t>DIY</a:t>
            </a:r>
            <a:r>
              <a:rPr lang="ru-RU" dirty="0" smtClean="0"/>
              <a:t>-проектов, были выбраны проекты </a:t>
            </a:r>
            <a:r>
              <a:rPr lang="ru-RU" dirty="0" smtClean="0"/>
              <a:t>«Станок </a:t>
            </a:r>
            <a:r>
              <a:rPr lang="ru-RU" dirty="0" smtClean="0"/>
              <a:t>с ЧПУ и 3</a:t>
            </a:r>
            <a:r>
              <a:rPr lang="en-US" dirty="0" smtClean="0"/>
              <a:t>D</a:t>
            </a:r>
            <a:r>
              <a:rPr lang="ru-RU" dirty="0" smtClean="0"/>
              <a:t> принтер своими </a:t>
            </a:r>
            <a:r>
              <a:rPr lang="ru-RU" dirty="0" smtClean="0"/>
              <a:t>руками».</a:t>
            </a:r>
          </a:p>
          <a:p>
            <a:pPr marL="0" lvl="0" indent="450850" algn="just">
              <a:buNone/>
            </a:pPr>
            <a:r>
              <a:rPr lang="ru-RU" dirty="0" smtClean="0"/>
              <a:t>Тема занятия соответствует тематическому планированию, указанному в </a:t>
            </a:r>
            <a:r>
              <a:rPr lang="ru-RU" dirty="0" smtClean="0"/>
              <a:t>выше названной учебно-методической разработке.</a:t>
            </a:r>
            <a:endParaRPr lang="ru-RU" i="1" dirty="0" smtClean="0"/>
          </a:p>
          <a:p>
            <a:pPr marL="0" indent="0" algn="ctr">
              <a:buNone/>
            </a:pPr>
            <a:endParaRPr lang="ru-RU" i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/>
              <a:t>Цель занятия: </a:t>
            </a:r>
            <a:r>
              <a:rPr lang="ru-RU" dirty="0"/>
              <a:t>Изучить технологию управления шаговым биполярным двигателем с помощью контроллера </a:t>
            </a:r>
            <a:r>
              <a:rPr lang="en-US" dirty="0"/>
              <a:t>Arduino </a:t>
            </a:r>
            <a:r>
              <a:rPr lang="ru-RU" dirty="0"/>
              <a:t>и драйвера </a:t>
            </a:r>
            <a:r>
              <a:rPr lang="en-US" dirty="0"/>
              <a:t>L</a:t>
            </a:r>
            <a:r>
              <a:rPr lang="ru-RU" dirty="0"/>
              <a:t>298</a:t>
            </a:r>
            <a:r>
              <a:rPr lang="en-US" dirty="0" smtClean="0"/>
              <a:t>N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 smtClean="0"/>
              <a:t>Задачи</a:t>
            </a:r>
            <a:r>
              <a:rPr lang="ru-RU" b="1" dirty="0"/>
              <a:t>:</a:t>
            </a:r>
          </a:p>
          <a:p>
            <a:pPr>
              <a:buNone/>
            </a:pPr>
            <a:r>
              <a:rPr lang="ru-RU" dirty="0"/>
              <a:t>- обучающие:</a:t>
            </a:r>
          </a:p>
          <a:p>
            <a:pPr lvl="0"/>
            <a:r>
              <a:rPr lang="ru-RU" dirty="0"/>
              <a:t>изучение конструкции драйвера </a:t>
            </a:r>
            <a:r>
              <a:rPr lang="en-US" dirty="0"/>
              <a:t>L</a:t>
            </a:r>
            <a:r>
              <a:rPr lang="ru-RU" dirty="0"/>
              <a:t>298</a:t>
            </a:r>
            <a:r>
              <a:rPr lang="en-US" dirty="0"/>
              <a:t>N</a:t>
            </a:r>
            <a:r>
              <a:rPr lang="ru-RU" dirty="0"/>
              <a:t> и схемы подключения его к </a:t>
            </a:r>
            <a:r>
              <a:rPr lang="en-US" dirty="0"/>
              <a:t>Arduino Mega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подключение к драйверу биполярного шагового двигателя;</a:t>
            </a:r>
          </a:p>
          <a:p>
            <a:pPr lvl="0"/>
            <a:r>
              <a:rPr lang="ru-RU" dirty="0"/>
              <a:t>составление программы управления шаговым двигателем в </a:t>
            </a:r>
            <a:r>
              <a:rPr lang="en-US" dirty="0"/>
              <a:t>Arduino IDE</a:t>
            </a:r>
            <a:r>
              <a:rPr lang="ru-RU" dirty="0"/>
              <a:t>; </a:t>
            </a:r>
          </a:p>
          <a:p>
            <a:pPr lvl="0"/>
            <a:r>
              <a:rPr lang="ru-RU" dirty="0"/>
              <a:t>определение экспериментальным путем градусной величины одного шага двигателя;</a:t>
            </a:r>
          </a:p>
          <a:p>
            <a:pPr>
              <a:buNone/>
            </a:pPr>
            <a:r>
              <a:rPr lang="ru-RU" dirty="0"/>
              <a:t>- развивающие:</a:t>
            </a:r>
          </a:p>
          <a:p>
            <a:pPr lvl="0"/>
            <a:r>
              <a:rPr lang="ru-RU" dirty="0"/>
              <a:t>формирование логического, технического мышления;</a:t>
            </a:r>
          </a:p>
          <a:p>
            <a:pPr lvl="0"/>
            <a:r>
              <a:rPr lang="ru-RU" dirty="0"/>
              <a:t>развитие умений поиска и структурирования информации;</a:t>
            </a:r>
          </a:p>
          <a:p>
            <a:pPr>
              <a:buNone/>
            </a:pPr>
            <a:r>
              <a:rPr lang="ru-RU" dirty="0"/>
              <a:t>-воспитательные:</a:t>
            </a:r>
          </a:p>
          <a:p>
            <a:r>
              <a:rPr lang="ru-RU" dirty="0"/>
              <a:t>воспитание самостоятельности, аккуратности и внимательности при работе.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Использованное на занятии оборудование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Arduino UNO</a:t>
            </a:r>
            <a:endParaRPr lang="ru-RU" dirty="0"/>
          </a:p>
        </p:txBody>
      </p:sp>
      <p:pic>
        <p:nvPicPr>
          <p:cNvPr id="34" name="Содержимое 33" descr="DSC0179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Драйверы </a:t>
            </a:r>
            <a:r>
              <a:rPr lang="en-US" dirty="0" smtClean="0"/>
              <a:t>L</a:t>
            </a:r>
            <a:r>
              <a:rPr lang="ru-RU" dirty="0" smtClean="0"/>
              <a:t>298</a:t>
            </a:r>
            <a:r>
              <a:rPr lang="en-US" dirty="0" smtClean="0"/>
              <a:t>N</a:t>
            </a:r>
            <a:endParaRPr lang="ru-RU" dirty="0"/>
          </a:p>
        </p:txBody>
      </p:sp>
      <p:pic>
        <p:nvPicPr>
          <p:cNvPr id="35" name="Содержимое 34" descr="DSC0179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Использованное на занятии оборудование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Биполярные шаговые двигатели (ШД) от старых принтеров</a:t>
            </a:r>
            <a:endParaRPr lang="ru-RU" dirty="0"/>
          </a:p>
        </p:txBody>
      </p:sp>
      <p:pic>
        <p:nvPicPr>
          <p:cNvPr id="8" name="Содержимое 7" descr="DSC0179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err="1" smtClean="0"/>
              <a:t>Мультиметр</a:t>
            </a:r>
            <a:r>
              <a:rPr lang="ru-RU" dirty="0" smtClean="0"/>
              <a:t> и набор проводов</a:t>
            </a:r>
            <a:endParaRPr lang="ru-RU" dirty="0"/>
          </a:p>
        </p:txBody>
      </p:sp>
      <p:pic>
        <p:nvPicPr>
          <p:cNvPr id="9" name="Содержимое 8" descr="DSC018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2784309" cy="2088232"/>
          </a:xfrm>
        </p:spPr>
      </p:pic>
      <p:pic>
        <p:nvPicPr>
          <p:cNvPr id="10" name="Рисунок 9" descr="DSC017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861048"/>
            <a:ext cx="2784309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Использованные Интернет-ресурсы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Шаговые двигатели, принцип действия, разновидности, характеристики: 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http: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//mypractic.ru/shagovye-dvigateli-princip-dejstviya-raznovidnosti-xarakteristiki.html#s2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 startAt="2"/>
            </a:pPr>
            <a:r>
              <a:rPr lang="ru-RU" dirty="0" smtClean="0"/>
              <a:t>Драйвер шагового двигателя и двигателя постоянного тока L298N и Arduino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http://arduino-diy.com/arduino-drayver-shagovogo-dvigatelya-i-dvigatelya-postoyannogo-toka-L298N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Учебные проблемные ситуации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Необходимость изучения технологии управления шаговым биполярным двигателем с помощью контроллера </a:t>
            </a:r>
            <a:r>
              <a:rPr lang="en-US" dirty="0" smtClean="0"/>
              <a:t>Arduino</a:t>
            </a:r>
            <a:r>
              <a:rPr lang="ru-RU" dirty="0"/>
              <a:t> </a:t>
            </a:r>
            <a:r>
              <a:rPr lang="ru-RU" dirty="0" smtClean="0"/>
              <a:t>для достижение конечной цели общего проекта.</a:t>
            </a:r>
          </a:p>
          <a:p>
            <a:r>
              <a:rPr lang="ru-RU" dirty="0" smtClean="0"/>
              <a:t>Необходимость определения обмоток четырех контактного шагового двигателя для подключения к драйверу </a:t>
            </a:r>
            <a:r>
              <a:rPr lang="en-US" dirty="0" smtClean="0"/>
              <a:t>L298N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Необходимость экспериментального определения основной характеристики шагового двигателя: градусов на шаг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450850" algn="just">
              <a:buNone/>
            </a:pPr>
            <a:r>
              <a:rPr lang="ru-RU" dirty="0" smtClean="0"/>
              <a:t>Проблемные ситуации разрешены, цели и задачи занятия выполнены.</a:t>
            </a:r>
          </a:p>
          <a:p>
            <a:pPr marL="0" indent="450850" algn="just">
              <a:buNone/>
            </a:pPr>
            <a:r>
              <a:rPr lang="ru-RU" dirty="0" smtClean="0"/>
              <a:t>Учащиеся получили навыки:</a:t>
            </a:r>
          </a:p>
          <a:p>
            <a:pPr marL="0" indent="450850" algn="just"/>
            <a:r>
              <a:rPr lang="ru-RU" dirty="0" smtClean="0"/>
              <a:t>управления биполярными ШД с помощью </a:t>
            </a:r>
            <a:r>
              <a:rPr lang="en-US" dirty="0" smtClean="0"/>
              <a:t>Arduino </a:t>
            </a:r>
            <a:r>
              <a:rPr lang="ru-RU" dirty="0" smtClean="0"/>
              <a:t>и драйвера </a:t>
            </a:r>
            <a:r>
              <a:rPr lang="en-US" dirty="0" smtClean="0"/>
              <a:t>L298N</a:t>
            </a:r>
            <a:r>
              <a:rPr lang="ru-RU" dirty="0" smtClean="0"/>
              <a:t>;</a:t>
            </a:r>
          </a:p>
          <a:p>
            <a:pPr marL="0" indent="450850" algn="just"/>
            <a:r>
              <a:rPr lang="ru-RU" dirty="0" smtClean="0"/>
              <a:t>определения обмоток ШД с помощью </a:t>
            </a:r>
            <a:r>
              <a:rPr lang="ru-RU" dirty="0" err="1" smtClean="0"/>
              <a:t>мультиметра</a:t>
            </a:r>
            <a:r>
              <a:rPr lang="ru-RU" dirty="0" smtClean="0"/>
              <a:t>;</a:t>
            </a:r>
          </a:p>
          <a:p>
            <a:pPr marL="0" indent="450850" algn="just"/>
            <a:r>
              <a:rPr lang="ru-RU" dirty="0" smtClean="0"/>
              <a:t>экспериментального </a:t>
            </a:r>
            <a:r>
              <a:rPr lang="ru-RU" dirty="0" err="1" smtClean="0"/>
              <a:t>оперделения</a:t>
            </a:r>
            <a:r>
              <a:rPr lang="ru-RU" dirty="0" smtClean="0"/>
              <a:t> характеристик ШД.</a:t>
            </a:r>
          </a:p>
          <a:p>
            <a:pPr marL="0" indent="45085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16024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Промежуточные итоги работы кружка по методической разработке </a:t>
            </a:r>
            <a:br>
              <a:rPr lang="ru-RU" sz="2800" dirty="0" smtClean="0"/>
            </a:br>
            <a:r>
              <a:rPr lang="ru-RU" sz="2800" b="1" i="1" dirty="0" smtClean="0"/>
              <a:t>«Организация школьного кружка "Робототехника" на базе контроллера </a:t>
            </a:r>
            <a:r>
              <a:rPr lang="en-US" sz="2800" b="1" i="1" dirty="0" smtClean="0"/>
              <a:t>Arduino</a:t>
            </a:r>
            <a:r>
              <a:rPr lang="ru-RU" sz="2800" b="1" i="1" dirty="0" smtClean="0"/>
              <a:t> в формате </a:t>
            </a:r>
            <a:r>
              <a:rPr lang="en-US" sz="2800" b="1" i="1" dirty="0" smtClean="0"/>
              <a:t>DIY</a:t>
            </a:r>
            <a:r>
              <a:rPr lang="ru-RU" sz="2800" b="1" i="1" dirty="0" smtClean="0"/>
              <a:t>-проектов</a:t>
            </a:r>
            <a:r>
              <a:rPr lang="ru-RU" sz="2800" i="1" dirty="0" smtClean="0"/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888432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dirty="0" smtClean="0"/>
              <a:t>В 2016-2017 учебном году в деятельности кружка «Робототехника с </a:t>
            </a:r>
            <a:r>
              <a:rPr lang="en-US" dirty="0" smtClean="0"/>
              <a:t>Arduino</a:t>
            </a:r>
            <a:r>
              <a:rPr lang="ru-RU" dirty="0" smtClean="0"/>
              <a:t>» пожелали участвовать всего 4 учащихся 7-8 классов, уже отзанимавшихся в направлении </a:t>
            </a:r>
            <a:r>
              <a:rPr lang="en-US" dirty="0" smtClean="0"/>
              <a:t>Lego</a:t>
            </a:r>
            <a:r>
              <a:rPr lang="ru-RU" dirty="0" smtClean="0"/>
              <a:t> 3 года. Поэтому тема </a:t>
            </a:r>
            <a:r>
              <a:rPr lang="en-US" dirty="0" smtClean="0"/>
              <a:t>DIY</a:t>
            </a:r>
            <a:r>
              <a:rPr lang="ru-RU" dirty="0" smtClean="0"/>
              <a:t>-проекта была разделена на две: сначала конструируем станок с ЧПУ, а потом 3</a:t>
            </a:r>
            <a:r>
              <a:rPr lang="en-US" dirty="0" smtClean="0"/>
              <a:t>D </a:t>
            </a:r>
            <a:r>
              <a:rPr lang="ru-RU" dirty="0" smtClean="0"/>
              <a:t>принтер. </a:t>
            </a:r>
          </a:p>
          <a:p>
            <a:pPr marL="0" indent="450850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628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Методическая разработка занятия «Подключение биполярных шаговых двигателей к Arduino с помощью драйвера L298N»  в рамках деятельности школьного кружка  "Робототехника с Arduino»</vt:lpstr>
      <vt:lpstr>Пояснительная записка</vt:lpstr>
      <vt:lpstr>Слайд 3</vt:lpstr>
      <vt:lpstr>Использованное на занятии оборудование</vt:lpstr>
      <vt:lpstr>Использованное на занятии оборудование</vt:lpstr>
      <vt:lpstr>Использованные Интернет-ресурсы</vt:lpstr>
      <vt:lpstr>Учебные проблемные ситуации занятия</vt:lpstr>
      <vt:lpstr>Итоги занятия</vt:lpstr>
      <vt:lpstr>Промежуточные итоги работы кружка по методической разработке  «Организация школьного кружка "Робототехника" на базе контроллера Arduino в формате DIY-проектов»</vt:lpstr>
      <vt:lpstr>Слайд 10</vt:lpstr>
      <vt:lpstr>Слайд 11</vt:lpstr>
      <vt:lpstr>Общий 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занятия «Подключение биполярных шаговых двигателей к Arduino  с помощью мостового драйвера L298N»  в рамках деятельности школьного кружка  "Робототехника с Arduino»</dc:title>
  <dc:creator>Иван</dc:creator>
  <cp:lastModifiedBy>Иван</cp:lastModifiedBy>
  <cp:revision>52</cp:revision>
  <dcterms:created xsi:type="dcterms:W3CDTF">2016-11-13T02:59:33Z</dcterms:created>
  <dcterms:modified xsi:type="dcterms:W3CDTF">2016-11-13T16:53:40Z</dcterms:modified>
</cp:coreProperties>
</file>